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>
      <p:cViewPr varScale="1">
        <p:scale>
          <a:sx n="54" d="100"/>
          <a:sy n="54" d="100"/>
        </p:scale>
        <p:origin x="108" y="16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49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0.png"/><Relationship Id="rId5" Type="http://schemas.openxmlformats.org/officeDocument/2006/relationships/image" Target="../media/image4.png"/><Relationship Id="rId10" Type="http://schemas.openxmlformats.org/officeDocument/2006/relationships/image" Target="../media/image129.png"/><Relationship Id="rId4" Type="http://schemas.openxmlformats.org/officeDocument/2006/relationships/image" Target="../media/image103.png"/><Relationship Id="rId9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8.png"/><Relationship Id="rId18" Type="http://schemas.openxmlformats.org/officeDocument/2006/relationships/image" Target="../media/image142.png"/><Relationship Id="rId3" Type="http://schemas.openxmlformats.org/officeDocument/2006/relationships/image" Target="../media/image49.png"/><Relationship Id="rId21" Type="http://schemas.openxmlformats.org/officeDocument/2006/relationships/image" Target="../media/image145.png"/><Relationship Id="rId7" Type="http://schemas.openxmlformats.org/officeDocument/2006/relationships/image" Target="../media/image133.png"/><Relationship Id="rId12" Type="http://schemas.openxmlformats.org/officeDocument/2006/relationships/image" Target="../media/image137.png"/><Relationship Id="rId17" Type="http://schemas.openxmlformats.org/officeDocument/2006/relationships/image" Target="../media/image10.png"/><Relationship Id="rId2" Type="http://schemas.openxmlformats.org/officeDocument/2006/relationships/image" Target="../media/image48.png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6.png"/><Relationship Id="rId24" Type="http://schemas.openxmlformats.org/officeDocument/2006/relationships/image" Target="../media/image148.png"/><Relationship Id="rId5" Type="http://schemas.openxmlformats.org/officeDocument/2006/relationships/image" Target="../media/image4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10" Type="http://schemas.openxmlformats.org/officeDocument/2006/relationships/image" Target="../media/image135.png"/><Relationship Id="rId19" Type="http://schemas.openxmlformats.org/officeDocument/2006/relationships/image" Target="../media/image143.png"/><Relationship Id="rId4" Type="http://schemas.openxmlformats.org/officeDocument/2006/relationships/image" Target="../media/image103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8.png"/><Relationship Id="rId18" Type="http://schemas.openxmlformats.org/officeDocument/2006/relationships/image" Target="../media/image153.png"/><Relationship Id="rId3" Type="http://schemas.openxmlformats.org/officeDocument/2006/relationships/image" Target="../media/image49.png"/><Relationship Id="rId21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37.png"/><Relationship Id="rId17" Type="http://schemas.openxmlformats.org/officeDocument/2006/relationships/image" Target="../media/image10.png"/><Relationship Id="rId2" Type="http://schemas.openxmlformats.org/officeDocument/2006/relationships/image" Target="../media/image48.png"/><Relationship Id="rId16" Type="http://schemas.openxmlformats.org/officeDocument/2006/relationships/image" Target="../media/image141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52.png"/><Relationship Id="rId24" Type="http://schemas.openxmlformats.org/officeDocument/2006/relationships/image" Target="../media/image148.png"/><Relationship Id="rId5" Type="http://schemas.openxmlformats.org/officeDocument/2006/relationships/image" Target="../media/image4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10" Type="http://schemas.openxmlformats.org/officeDocument/2006/relationships/image" Target="../media/image151.png"/><Relationship Id="rId19" Type="http://schemas.openxmlformats.org/officeDocument/2006/relationships/image" Target="../media/image154.png"/><Relationship Id="rId4" Type="http://schemas.openxmlformats.org/officeDocument/2006/relationships/image" Target="../media/image103.png"/><Relationship Id="rId9" Type="http://schemas.openxmlformats.org/officeDocument/2006/relationships/image" Target="../media/image150.png"/><Relationship Id="rId14" Type="http://schemas.openxmlformats.org/officeDocument/2006/relationships/image" Target="../media/image139.png"/><Relationship Id="rId22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59.png"/><Relationship Id="rId3" Type="http://schemas.openxmlformats.org/officeDocument/2006/relationships/image" Target="../media/image49.png"/><Relationship Id="rId7" Type="http://schemas.openxmlformats.org/officeDocument/2006/relationships/image" Target="../media/image149.png"/><Relationship Id="rId12" Type="http://schemas.openxmlformats.org/officeDocument/2006/relationships/image" Target="../media/image1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57.png"/><Relationship Id="rId5" Type="http://schemas.openxmlformats.org/officeDocument/2006/relationships/image" Target="../media/image4.png"/><Relationship Id="rId10" Type="http://schemas.openxmlformats.org/officeDocument/2006/relationships/image" Target="../media/image156.png"/><Relationship Id="rId4" Type="http://schemas.openxmlformats.org/officeDocument/2006/relationships/image" Target="../media/image103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9.png"/><Relationship Id="rId7" Type="http://schemas.openxmlformats.org/officeDocument/2006/relationships/image" Target="../media/image1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3.png"/><Relationship Id="rId5" Type="http://schemas.openxmlformats.org/officeDocument/2006/relationships/image" Target="../media/image4.png"/><Relationship Id="rId10" Type="http://schemas.openxmlformats.org/officeDocument/2006/relationships/image" Target="../media/image162.png"/><Relationship Id="rId4" Type="http://schemas.openxmlformats.org/officeDocument/2006/relationships/image" Target="../media/image103.png"/><Relationship Id="rId9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49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48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8.png"/><Relationship Id="rId5" Type="http://schemas.openxmlformats.org/officeDocument/2006/relationships/image" Target="../media/image4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03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39.png"/><Relationship Id="rId18" Type="http://schemas.openxmlformats.org/officeDocument/2006/relationships/image" Target="../media/image146.png"/><Relationship Id="rId3" Type="http://schemas.openxmlformats.org/officeDocument/2006/relationships/image" Target="../media/image49.png"/><Relationship Id="rId21" Type="http://schemas.openxmlformats.org/officeDocument/2006/relationships/image" Target="../media/image181.png"/><Relationship Id="rId7" Type="http://schemas.openxmlformats.org/officeDocument/2006/relationships/image" Target="../media/image175.png"/><Relationship Id="rId12" Type="http://schemas.openxmlformats.org/officeDocument/2006/relationships/image" Target="../media/image138.png"/><Relationship Id="rId17" Type="http://schemas.openxmlformats.org/officeDocument/2006/relationships/image" Target="../media/image145.png"/><Relationship Id="rId2" Type="http://schemas.openxmlformats.org/officeDocument/2006/relationships/image" Target="../media/image48.png"/><Relationship Id="rId16" Type="http://schemas.openxmlformats.org/officeDocument/2006/relationships/image" Target="../media/image144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78.png"/><Relationship Id="rId5" Type="http://schemas.openxmlformats.org/officeDocument/2006/relationships/image" Target="../media/image4.png"/><Relationship Id="rId15" Type="http://schemas.openxmlformats.org/officeDocument/2006/relationships/image" Target="../media/image179.png"/><Relationship Id="rId10" Type="http://schemas.openxmlformats.org/officeDocument/2006/relationships/image" Target="../media/image177.png"/><Relationship Id="rId19" Type="http://schemas.openxmlformats.org/officeDocument/2006/relationships/image" Target="../media/image147.png"/><Relationship Id="rId4" Type="http://schemas.openxmlformats.org/officeDocument/2006/relationships/image" Target="../media/image103.png"/><Relationship Id="rId9" Type="http://schemas.openxmlformats.org/officeDocument/2006/relationships/image" Target="../media/image176.png"/><Relationship Id="rId14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88.png"/><Relationship Id="rId5" Type="http://schemas.openxmlformats.org/officeDocument/2006/relationships/image" Target="../media/image4.png"/><Relationship Id="rId10" Type="http://schemas.openxmlformats.org/officeDocument/2006/relationships/image" Target="../media/image187.png"/><Relationship Id="rId4" Type="http://schemas.openxmlformats.org/officeDocument/2006/relationships/image" Target="../media/image183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10" Type="http://schemas.openxmlformats.org/officeDocument/2006/relationships/image" Target="../media/image202.png"/><Relationship Id="rId4" Type="http://schemas.openxmlformats.org/officeDocument/2006/relationships/image" Target="../media/image4.png"/><Relationship Id="rId9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7.png"/><Relationship Id="rId7" Type="http://schemas.openxmlformats.org/officeDocument/2006/relationships/image" Target="../media/image20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203.png"/><Relationship Id="rId10" Type="http://schemas.openxmlformats.org/officeDocument/2006/relationships/image" Target="../media/image204.png"/><Relationship Id="rId4" Type="http://schemas.openxmlformats.org/officeDocument/2006/relationships/image" Target="../media/image4.png"/><Relationship Id="rId9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3" Type="http://schemas.openxmlformats.org/officeDocument/2006/relationships/image" Target="../media/image197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9.png"/><Relationship Id="rId5" Type="http://schemas.openxmlformats.org/officeDocument/2006/relationships/image" Target="../media/image48.png"/><Relationship Id="rId10" Type="http://schemas.openxmlformats.org/officeDocument/2006/relationships/image" Target="../media/image208.png"/><Relationship Id="rId4" Type="http://schemas.openxmlformats.org/officeDocument/2006/relationships/image" Target="../media/image4.png"/><Relationship Id="rId9" Type="http://schemas.openxmlformats.org/officeDocument/2006/relationships/image" Target="../media/image2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21" Type="http://schemas.openxmlformats.org/officeDocument/2006/relationships/image" Target="../media/image64.png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50" Type="http://schemas.openxmlformats.org/officeDocument/2006/relationships/image" Target="../media/image93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4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9.png"/><Relationship Id="rId5" Type="http://schemas.openxmlformats.org/officeDocument/2006/relationships/image" Target="../media/image4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9.png"/><Relationship Id="rId3" Type="http://schemas.openxmlformats.org/officeDocument/2006/relationships/image" Target="../media/image49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48.pn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7.png"/><Relationship Id="rId5" Type="http://schemas.openxmlformats.org/officeDocument/2006/relationships/image" Target="../media/image4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7.png"/><Relationship Id="rId3" Type="http://schemas.openxmlformats.org/officeDocument/2006/relationships/image" Target="../media/image49.png"/><Relationship Id="rId7" Type="http://schemas.openxmlformats.org/officeDocument/2006/relationships/image" Target="../media/image104.png"/><Relationship Id="rId12" Type="http://schemas.openxmlformats.org/officeDocument/2006/relationships/image" Target="../media/image1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5.png"/><Relationship Id="rId5" Type="http://schemas.openxmlformats.org/officeDocument/2006/relationships/image" Target="../media/image4.png"/><Relationship Id="rId10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105.png"/><Relationship Id="rId1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49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23.png"/><Relationship Id="rId5" Type="http://schemas.openxmlformats.org/officeDocument/2006/relationships/image" Target="../media/image4.png"/><Relationship Id="rId10" Type="http://schemas.openxmlformats.org/officeDocument/2006/relationships/image" Target="../media/image122.png"/><Relationship Id="rId4" Type="http://schemas.openxmlformats.org/officeDocument/2006/relationships/image" Target="../media/image103.png"/><Relationship Id="rId9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1258" y="3075859"/>
            <a:ext cx="7444161" cy="9424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1134550" cy="317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51367" y="9398574"/>
            <a:ext cx="2614169" cy="301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2085" y="985478"/>
            <a:ext cx="11191859" cy="21550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282" y="6892257"/>
            <a:ext cx="3697011" cy="1118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0207" y="3321327"/>
            <a:ext cx="9629934" cy="6607378"/>
            <a:chOff x="920207" y="3321327"/>
            <a:chExt cx="9629934" cy="66073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94760" y="170116"/>
              <a:ext cx="19259868" cy="1321475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207" y="3321327"/>
              <a:ext cx="9629934" cy="6607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1202" y="3699325"/>
            <a:ext cx="7667944" cy="4370728"/>
            <a:chOff x="1901202" y="3699325"/>
            <a:chExt cx="7667944" cy="4370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1202" y="3699325"/>
              <a:ext cx="7667944" cy="4370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34024" y="2240196"/>
            <a:ext cx="463278" cy="620783"/>
            <a:chOff x="16034024" y="2240196"/>
            <a:chExt cx="463278" cy="6207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4024" y="2240196"/>
              <a:ext cx="463278" cy="620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451681" cy="584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4821" y="2426860"/>
            <a:ext cx="7598036" cy="4712952"/>
            <a:chOff x="1544821" y="2426860"/>
            <a:chExt cx="7598036" cy="4712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71647" y="246670"/>
              <a:ext cx="15196072" cy="942590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821" y="2426860"/>
              <a:ext cx="7598036" cy="4712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96204" y="2364343"/>
            <a:ext cx="5624206" cy="4759484"/>
            <a:chOff x="10996204" y="2364343"/>
            <a:chExt cx="5624206" cy="4759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6204" y="2364343"/>
              <a:ext cx="5624206" cy="4759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8362" y="4365370"/>
            <a:ext cx="975106" cy="835932"/>
            <a:chOff x="9638362" y="4365370"/>
            <a:chExt cx="975106" cy="8359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8362" y="4365370"/>
              <a:ext cx="975106" cy="8359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9848" y="7634904"/>
            <a:ext cx="3807768" cy="1103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73185" y="7899149"/>
            <a:ext cx="2298906" cy="5917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753100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5363" y="3180522"/>
            <a:ext cx="4149620" cy="13394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5510" y="2225272"/>
            <a:ext cx="3711636" cy="6938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7778" y="3159035"/>
            <a:ext cx="715886" cy="818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1346" y="3229003"/>
            <a:ext cx="729941" cy="841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1443" y="6326227"/>
            <a:ext cx="729941" cy="841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7917" y="5999918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080" y="6102800"/>
            <a:ext cx="715886" cy="818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5714" y="6722460"/>
            <a:ext cx="463278" cy="620783"/>
            <a:chOff x="9285714" y="6722460"/>
            <a:chExt cx="463278" cy="620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5714" y="6722460"/>
              <a:ext cx="463278" cy="6207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9167" y="5189862"/>
            <a:ext cx="3645055" cy="6903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7362" y="6075800"/>
            <a:ext cx="5424106" cy="17754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88518" y="3103932"/>
            <a:ext cx="602139" cy="690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96144" y="3553159"/>
            <a:ext cx="602139" cy="6908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9843" y="6433689"/>
            <a:ext cx="602139" cy="690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8518" y="6867278"/>
            <a:ext cx="627329" cy="6908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5193" y="7285561"/>
            <a:ext cx="622567" cy="690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5353" y="3180525"/>
            <a:ext cx="4577011" cy="13394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5510" y="2225272"/>
            <a:ext cx="3531483" cy="7006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080" y="3306377"/>
            <a:ext cx="715886" cy="818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6619" y="3244769"/>
            <a:ext cx="729941" cy="841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68052" y="4525201"/>
            <a:ext cx="729941" cy="841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33506" y="6690632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080" y="4206553"/>
            <a:ext cx="715886" cy="818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37975" y="5013542"/>
            <a:ext cx="463278" cy="620783"/>
            <a:chOff x="9337975" y="5013542"/>
            <a:chExt cx="463278" cy="620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7975" y="5013542"/>
              <a:ext cx="463278" cy="6207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9167" y="5189862"/>
            <a:ext cx="3467607" cy="6891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7362" y="6075800"/>
            <a:ext cx="5424106" cy="17754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88518" y="3103932"/>
            <a:ext cx="602139" cy="690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96144" y="3553159"/>
            <a:ext cx="602139" cy="6908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9843" y="6433689"/>
            <a:ext cx="602139" cy="690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8518" y="6867278"/>
            <a:ext cx="627329" cy="6908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5193" y="7285561"/>
            <a:ext cx="622567" cy="690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965450"/>
            <a:ext cx="9081654" cy="5633218"/>
            <a:chOff x="1450794" y="2965450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359550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965450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7872" y="4004499"/>
            <a:ext cx="4983087" cy="25770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92108" y="2906675"/>
            <a:ext cx="3421854" cy="7010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4921" y="1952698"/>
            <a:ext cx="9097527" cy="682315"/>
            <a:chOff x="1434921" y="1952698"/>
            <a:chExt cx="9097527" cy="682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4921" y="1952698"/>
              <a:ext cx="9097527" cy="682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8462" y="2780944"/>
            <a:ext cx="1624981" cy="1162271"/>
            <a:chOff x="8368462" y="2780944"/>
            <a:chExt cx="1624981" cy="11622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920000">
              <a:off x="8368462" y="2780944"/>
              <a:ext cx="1624981" cy="1162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55946" y="7673402"/>
            <a:ext cx="542467" cy="542466"/>
            <a:chOff x="4655946" y="7673402"/>
            <a:chExt cx="542467" cy="542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5946" y="7673402"/>
              <a:ext cx="542467" cy="542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4640" y="7029739"/>
            <a:ext cx="542467" cy="542466"/>
            <a:chOff x="7544640" y="7029739"/>
            <a:chExt cx="542467" cy="5424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4640" y="7029739"/>
              <a:ext cx="542467" cy="542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91621" y="7957333"/>
            <a:ext cx="542467" cy="542466"/>
            <a:chOff x="5991621" y="7957333"/>
            <a:chExt cx="542467" cy="5424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1621" y="7957333"/>
              <a:ext cx="542467" cy="542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0390" y="4963811"/>
            <a:ext cx="542467" cy="542466"/>
            <a:chOff x="8600390" y="4963811"/>
            <a:chExt cx="542467" cy="5424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0390" y="4963811"/>
              <a:ext cx="542467" cy="542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9142" y="4478429"/>
            <a:ext cx="4595449" cy="1745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39299" y="3523177"/>
            <a:ext cx="3656883" cy="7010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781634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7161" y="2751225"/>
            <a:ext cx="7711392" cy="4783265"/>
            <a:chOff x="5287161" y="2751225"/>
            <a:chExt cx="7711392" cy="4783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739" y="538509"/>
              <a:ext cx="15422784" cy="95665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7161" y="2751225"/>
              <a:ext cx="7711392" cy="4783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027" y="5600000"/>
            <a:ext cx="4923862" cy="3046640"/>
            <a:chOff x="690027" y="5600000"/>
            <a:chExt cx="4923862" cy="30466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73046" y="4275539"/>
              <a:ext cx="9847724" cy="60932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027" y="5600000"/>
              <a:ext cx="4923862" cy="3046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5714" y="1171857"/>
            <a:ext cx="5288322" cy="3377915"/>
            <a:chOff x="12485714" y="1171857"/>
            <a:chExt cx="5288322" cy="33779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2035" y="-296619"/>
              <a:ext cx="10576643" cy="675583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5714" y="1171857"/>
              <a:ext cx="5288322" cy="33779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8464" y="5308192"/>
            <a:ext cx="970055" cy="583616"/>
            <a:chOff x="4878464" y="5308192"/>
            <a:chExt cx="970055" cy="583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20000">
              <a:off x="4878464" y="5308192"/>
              <a:ext cx="970055" cy="583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3579" y="4906732"/>
            <a:ext cx="2158347" cy="896767"/>
            <a:chOff x="10903579" y="4906732"/>
            <a:chExt cx="2158347" cy="8967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10903579" y="4906732"/>
              <a:ext cx="2158347" cy="8967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3167" y="4222555"/>
            <a:ext cx="3230611" cy="9088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0725" y="4863286"/>
            <a:ext cx="4375306" cy="1339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78995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9206" y="2129634"/>
            <a:ext cx="7711392" cy="4783265"/>
            <a:chOff x="9549206" y="2129634"/>
            <a:chExt cx="7711392" cy="4783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8784" y="-83081"/>
              <a:ext cx="15422784" cy="95665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9206" y="2129634"/>
              <a:ext cx="7711392" cy="4783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191" y="2129634"/>
            <a:ext cx="7711392" cy="4783265"/>
            <a:chOff x="876191" y="2129634"/>
            <a:chExt cx="7711392" cy="4783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94232" y="-83081"/>
              <a:ext cx="15422784" cy="95665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91" y="2129634"/>
              <a:ext cx="7711392" cy="47832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5054" y="4447114"/>
            <a:ext cx="774096" cy="8935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0410" y="3638013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9704" y="5631626"/>
            <a:ext cx="729941" cy="8414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8063" y="5568134"/>
            <a:ext cx="729941" cy="8414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56234" y="7489953"/>
            <a:ext cx="9049576" cy="1028393"/>
            <a:chOff x="6256234" y="7489953"/>
            <a:chExt cx="9049576" cy="10283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56234" y="7512899"/>
              <a:ext cx="5364282" cy="1005448"/>
              <a:chOff x="6256234" y="7512899"/>
              <a:chExt cx="5364282" cy="10054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96451" y="7550156"/>
                <a:ext cx="2761916" cy="90571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98552" y="7455216"/>
                <a:ext cx="602139" cy="69082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00840" y="7927331"/>
                <a:ext cx="602139" cy="6908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28710" y="7432271"/>
              <a:ext cx="602139" cy="6908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4425" y="7840480"/>
              <a:ext cx="627329" cy="6908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81746" y="7540633"/>
              <a:ext cx="1684097" cy="904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8855" y="5147519"/>
            <a:ext cx="3004065" cy="1248152"/>
            <a:chOff x="6968855" y="5147519"/>
            <a:chExt cx="3004065" cy="12481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9480000">
              <a:off x="6968855" y="5147519"/>
              <a:ext cx="3004065" cy="1248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754385" cy="1284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722740" cy="314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31231" y="1882987"/>
            <a:ext cx="4526639" cy="2715983"/>
            <a:chOff x="9731231" y="1882987"/>
            <a:chExt cx="4526639" cy="2715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1231" y="1882987"/>
              <a:ext cx="4526639" cy="2715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4127" y="2023659"/>
            <a:ext cx="6009058" cy="2575311"/>
            <a:chOff x="2484127" y="2023659"/>
            <a:chExt cx="6009058" cy="2575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4127" y="2023659"/>
              <a:ext cx="6009058" cy="25753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4550" y="6238596"/>
            <a:ext cx="4089180" cy="1745729"/>
            <a:chOff x="11994550" y="6238596"/>
            <a:chExt cx="4089180" cy="1745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4550" y="6238596"/>
              <a:ext cx="4089180" cy="1745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7047" y="3641616"/>
            <a:ext cx="4506540" cy="3002482"/>
            <a:chOff x="3607047" y="3641616"/>
            <a:chExt cx="4506540" cy="30024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7047" y="3641616"/>
              <a:ext cx="4506540" cy="30024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74603" y="6398832"/>
            <a:ext cx="6581466" cy="2520176"/>
            <a:chOff x="2774603" y="6398832"/>
            <a:chExt cx="6581466" cy="25201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4603" y="6398832"/>
              <a:ext cx="6581466" cy="2520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6069" y="6161933"/>
            <a:ext cx="2456465" cy="1860958"/>
            <a:chOff x="9356069" y="6161933"/>
            <a:chExt cx="2456465" cy="18609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6069" y="6161933"/>
              <a:ext cx="2456465" cy="18609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6239" y="4921445"/>
            <a:ext cx="6171429" cy="1127473"/>
            <a:chOff x="9126239" y="4921445"/>
            <a:chExt cx="6171429" cy="11274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6239" y="4921445"/>
              <a:ext cx="6171429" cy="11274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0408" y="2187648"/>
            <a:ext cx="15724899" cy="6595067"/>
            <a:chOff x="1280408" y="2187648"/>
            <a:chExt cx="15724899" cy="65950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0408" y="2187648"/>
              <a:ext cx="15724899" cy="6595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1776445" cy="163881"/>
            <a:chOff x="806350" y="1478898"/>
            <a:chExt cx="1776445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350" y="1478898"/>
              <a:ext cx="1776445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051" y="592020"/>
            <a:ext cx="1470966" cy="1197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350" y="9418229"/>
            <a:ext cx="382855" cy="310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4" name="happyhouse시연.mp4" descr="happyhouse시연.mp4">
            <a:hlinkClick r:id="" action="ppaction://media"/>
            <a:extLst>
              <a:ext uri="{FF2B5EF4-FFF2-40B4-BE49-F238E27FC236}">
                <a16:creationId xmlns:a16="http://schemas.microsoft.com/office/drawing/2014/main" id="{2E833432-CA6E-CF47-866D-4C548347E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39627" y="428139"/>
            <a:ext cx="15000320" cy="8437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2973" y="3458478"/>
            <a:ext cx="10264746" cy="5481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404" y="1789274"/>
            <a:ext cx="8448918" cy="1203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0185" y="3048536"/>
            <a:ext cx="2817610" cy="170598"/>
            <a:chOff x="8210185" y="3048536"/>
            <a:chExt cx="2817610" cy="170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0185" y="3048536"/>
              <a:ext cx="2817610" cy="170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4012" y="3971227"/>
            <a:ext cx="2325511" cy="2325511"/>
            <a:chOff x="1684012" y="3971227"/>
            <a:chExt cx="2325511" cy="23255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12" y="3971227"/>
              <a:ext cx="2325511" cy="2325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2115" y="1954923"/>
            <a:ext cx="1471960" cy="189928"/>
            <a:chOff x="8302115" y="1954923"/>
            <a:chExt cx="1471960" cy="189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2115" y="1954923"/>
              <a:ext cx="1471960" cy="189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5578" y="892357"/>
            <a:ext cx="2102628" cy="165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399350" cy="32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0277" y="2816094"/>
            <a:ext cx="1815215" cy="1577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8846" y="4252430"/>
            <a:ext cx="1899536" cy="8142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1327" y="2816099"/>
            <a:ext cx="1832748" cy="15765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6003" y="2816099"/>
            <a:ext cx="1543996" cy="15765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7346" y="5890537"/>
            <a:ext cx="1793491" cy="15765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22289" y="5890537"/>
            <a:ext cx="1721025" cy="1576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9268" y="4252430"/>
            <a:ext cx="2414508" cy="8201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6859" y="7313383"/>
            <a:ext cx="1490498" cy="8210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55525" y="4252430"/>
            <a:ext cx="1898089" cy="8206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6313" y="7352116"/>
            <a:ext cx="2461378" cy="8205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87603" y="9398529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71549" y="4910839"/>
            <a:ext cx="4941244" cy="1947492"/>
            <a:chOff x="3571549" y="4910839"/>
            <a:chExt cx="4941244" cy="19474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33958" y="5663679"/>
              <a:ext cx="2202464" cy="493714"/>
              <a:chOff x="3433958" y="5663679"/>
              <a:chExt cx="2202464" cy="493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640000">
                <a:off x="3433958" y="5663679"/>
                <a:ext cx="2202464" cy="493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479983" y="5637728"/>
              <a:ext cx="2202464" cy="493714"/>
              <a:chOff x="6479983" y="5637728"/>
              <a:chExt cx="2202464" cy="493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3620000">
                <a:off x="6479983" y="5637728"/>
                <a:ext cx="2202464" cy="493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947721" y="4910839"/>
            <a:ext cx="4941244" cy="1947492"/>
            <a:chOff x="9947721" y="4910839"/>
            <a:chExt cx="4941244" cy="19474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10130" y="5663679"/>
              <a:ext cx="2202464" cy="493714"/>
              <a:chOff x="9810130" y="5663679"/>
              <a:chExt cx="220246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640000">
                <a:off x="9810130" y="5663679"/>
                <a:ext cx="2202464" cy="493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56155" y="5637728"/>
              <a:ext cx="2202464" cy="493714"/>
              <a:chOff x="12856155" y="5637728"/>
              <a:chExt cx="2202464" cy="493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3620000">
                <a:off x="12856155" y="5637728"/>
                <a:ext cx="2202464" cy="493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2973" y="3487049"/>
            <a:ext cx="11054984" cy="45763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404" y="1789274"/>
            <a:ext cx="8448918" cy="1203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0185" y="3048536"/>
            <a:ext cx="2817610" cy="170598"/>
            <a:chOff x="8210185" y="3048536"/>
            <a:chExt cx="2817610" cy="170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0185" y="3048536"/>
              <a:ext cx="2817610" cy="170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7365" y="4215618"/>
            <a:ext cx="2273525" cy="2273525"/>
            <a:chOff x="1547365" y="4215618"/>
            <a:chExt cx="2273525" cy="2273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7365" y="4215618"/>
              <a:ext cx="2273525" cy="2273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42857" y="2266667"/>
            <a:ext cx="3386286" cy="4515048"/>
            <a:chOff x="4942857" y="2266667"/>
            <a:chExt cx="3386286" cy="4515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857" y="2266667"/>
              <a:ext cx="3386286" cy="4515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6190" y="2266667"/>
            <a:ext cx="3386286" cy="4515048"/>
            <a:chOff x="10076190" y="2266667"/>
            <a:chExt cx="3386286" cy="4515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6190" y="2266667"/>
              <a:ext cx="3386286" cy="45150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6636" y="869685"/>
            <a:ext cx="1540415" cy="570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2857" y="2266667"/>
            <a:ext cx="3424381" cy="4515048"/>
            <a:chOff x="4942857" y="2266667"/>
            <a:chExt cx="3424381" cy="4515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2857" y="2266667"/>
              <a:ext cx="3424381" cy="4515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6190" y="2247619"/>
            <a:ext cx="3386286" cy="4534095"/>
            <a:chOff x="10076190" y="2247619"/>
            <a:chExt cx="3386286" cy="4534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2247619"/>
              <a:ext cx="3386286" cy="4534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5716" y="7116565"/>
            <a:ext cx="3403604" cy="17391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9049" y="7116563"/>
            <a:ext cx="3353613" cy="17391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8164" y="3789519"/>
            <a:ext cx="7303763" cy="18083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869559" cy="3268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51367" y="9398574"/>
            <a:ext cx="2614169" cy="301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508" y="458795"/>
            <a:ext cx="1573569" cy="3028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9EA8A7FA-5E5D-461E-999D-C50F77363FCF}"/>
              </a:ext>
            </a:extLst>
          </p:cNvPr>
          <p:cNvSpPr/>
          <p:nvPr/>
        </p:nvSpPr>
        <p:spPr>
          <a:xfrm>
            <a:off x="7086600" y="723900"/>
            <a:ext cx="30480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11C321-D2FD-4FA5-B093-84D7208E3EC9}"/>
              </a:ext>
            </a:extLst>
          </p:cNvPr>
          <p:cNvSpPr/>
          <p:nvPr/>
        </p:nvSpPr>
        <p:spPr>
          <a:xfrm>
            <a:off x="7561729" y="2171700"/>
            <a:ext cx="2097741" cy="2971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입력받기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Id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패스워드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패스워드 확인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이메일 인증 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2C5BC920-1B7A-475C-A1D0-C1B387DA2DFA}"/>
              </a:ext>
            </a:extLst>
          </p:cNvPr>
          <p:cNvSpPr/>
          <p:nvPr/>
        </p:nvSpPr>
        <p:spPr>
          <a:xfrm>
            <a:off x="7391400" y="5600700"/>
            <a:ext cx="2362200" cy="990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 * 4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2132-861A-46A1-A18B-2C3F17478120}"/>
              </a:ext>
            </a:extLst>
          </p:cNvPr>
          <p:cNvSpPr/>
          <p:nvPr/>
        </p:nvSpPr>
        <p:spPr>
          <a:xfrm>
            <a:off x="10972800" y="5600700"/>
            <a:ext cx="205740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가입 실패 알람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A7E330-0B59-4065-8BE6-6B80867BE692}"/>
              </a:ext>
            </a:extLst>
          </p:cNvPr>
          <p:cNvSpPr/>
          <p:nvPr/>
        </p:nvSpPr>
        <p:spPr>
          <a:xfrm>
            <a:off x="7561729" y="7048500"/>
            <a:ext cx="205740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가입성공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76C470-0227-4A90-870D-DC4D98C8D65E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8610600" y="1333500"/>
            <a:ext cx="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83DBA-D1BA-4811-B987-ED2A460BEABB}"/>
              </a:ext>
            </a:extLst>
          </p:cNvPr>
          <p:cNvCxnSpPr>
            <a:cxnSpLocks/>
          </p:cNvCxnSpPr>
          <p:nvPr/>
        </p:nvCxnSpPr>
        <p:spPr>
          <a:xfrm>
            <a:off x="8572500" y="52197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5C56CBD-4282-4081-88C1-055FF2E4F5CE}"/>
              </a:ext>
            </a:extLst>
          </p:cNvPr>
          <p:cNvCxnSpPr>
            <a:cxnSpLocks/>
          </p:cNvCxnSpPr>
          <p:nvPr/>
        </p:nvCxnSpPr>
        <p:spPr>
          <a:xfrm>
            <a:off x="8572500" y="65913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024D3C-DBB2-4FD8-AB35-98852DA9C647}"/>
              </a:ext>
            </a:extLst>
          </p:cNvPr>
          <p:cNvSpPr txBox="1"/>
          <p:nvPr/>
        </p:nvSpPr>
        <p:spPr>
          <a:xfrm>
            <a:off x="8686800" y="66029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모두 </a:t>
            </a:r>
            <a:r>
              <a:rPr lang="en-US" altLang="ko-KR" dirty="0"/>
              <a:t>Yes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A15517-5278-405D-A638-9E0E750EC32B}"/>
              </a:ext>
            </a:extLst>
          </p:cNvPr>
          <p:cNvCxnSpPr/>
          <p:nvPr/>
        </p:nvCxnSpPr>
        <p:spPr>
          <a:xfrm>
            <a:off x="9906000" y="60960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F2511F-9801-4575-8168-BCAF7799B9C3}"/>
              </a:ext>
            </a:extLst>
          </p:cNvPr>
          <p:cNvSpPr txBox="1"/>
          <p:nvPr/>
        </p:nvSpPr>
        <p:spPr>
          <a:xfrm>
            <a:off x="9569824" y="55890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하나라도 </a:t>
            </a:r>
            <a:r>
              <a:rPr lang="en-US" altLang="ko-KR" dirty="0"/>
              <a:t>no</a:t>
            </a:r>
            <a:endParaRPr lang="ko-KR" altLang="en-US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AF1016E-6B5A-4299-BABA-FE77ADCD95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20125" y="2009776"/>
            <a:ext cx="3848100" cy="3333748"/>
          </a:xfrm>
          <a:prstGeom prst="bentConnector3">
            <a:avLst>
              <a:gd name="adj1" fmla="val 998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8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549206" cy="163881"/>
            <a:chOff x="806350" y="1478898"/>
            <a:chExt cx="3549206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549206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591499" cy="12076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936" y="2521006"/>
            <a:ext cx="2128614" cy="2128614"/>
            <a:chOff x="1725936" y="2521006"/>
            <a:chExt cx="2128614" cy="2128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936" y="2521006"/>
              <a:ext cx="2128614" cy="2128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7083" y="6050219"/>
            <a:ext cx="2166759" cy="2166759"/>
            <a:chOff x="14337083" y="6050219"/>
            <a:chExt cx="2166759" cy="2166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7083" y="6050219"/>
              <a:ext cx="2166759" cy="2166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6984" y="1866667"/>
            <a:ext cx="8495238" cy="3085714"/>
            <a:chOff x="4926984" y="1866667"/>
            <a:chExt cx="8495238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6984" y="1866667"/>
              <a:ext cx="8495238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5238" y="5434921"/>
            <a:ext cx="8495238" cy="3085714"/>
            <a:chOff x="4895238" y="5434921"/>
            <a:chExt cx="8495238" cy="30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5238" y="5434921"/>
              <a:ext cx="8495238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19439" y="2514912"/>
            <a:ext cx="801714" cy="967051"/>
            <a:chOff x="4219439" y="2514912"/>
            <a:chExt cx="801714" cy="967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580000">
              <a:off x="4219439" y="2514912"/>
              <a:ext cx="801714" cy="967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0348" y="5981909"/>
            <a:ext cx="801714" cy="967051"/>
            <a:chOff x="13200348" y="5981909"/>
            <a:chExt cx="801714" cy="9670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300000">
              <a:off x="13200348" y="5981909"/>
              <a:ext cx="801714" cy="9670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3873" y="2190739"/>
            <a:ext cx="6532930" cy="23680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3873" y="5802563"/>
            <a:ext cx="6742473" cy="23680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90287" y="926182"/>
            <a:ext cx="1552538" cy="5752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549206" cy="163881"/>
            <a:chOff x="806350" y="1478898"/>
            <a:chExt cx="3549206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549206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591499" cy="12076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0287" y="926182"/>
            <a:ext cx="1815167" cy="575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1505" y="2165087"/>
            <a:ext cx="4033739" cy="4033739"/>
            <a:chOff x="3651505" y="2165087"/>
            <a:chExt cx="4033739" cy="40337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51505" y="2165087"/>
              <a:ext cx="4033739" cy="4033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5001" y="2165087"/>
            <a:ext cx="4033739" cy="4033739"/>
            <a:chOff x="7135001" y="2165087"/>
            <a:chExt cx="4033739" cy="4033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135001" y="2165087"/>
              <a:ext cx="4033739" cy="4033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18497" y="2165087"/>
            <a:ext cx="4033739" cy="4033739"/>
            <a:chOff x="10618497" y="2165087"/>
            <a:chExt cx="4033739" cy="40337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618497" y="2165087"/>
              <a:ext cx="4033739" cy="40337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1333" y="3864222"/>
            <a:ext cx="3021959" cy="6889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97847" y="3835651"/>
            <a:ext cx="2801778" cy="6943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64857" y="3673746"/>
            <a:ext cx="2820435" cy="11883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85324" y="7157378"/>
            <a:ext cx="2357921" cy="12355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3952" y="7106584"/>
            <a:ext cx="2046674" cy="16390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76969" y="7157378"/>
            <a:ext cx="2560769" cy="1653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9151" y="6574271"/>
            <a:ext cx="698446" cy="146545"/>
            <a:chOff x="5319151" y="6574271"/>
            <a:chExt cx="698446" cy="1465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19151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2647" y="6574271"/>
            <a:ext cx="698446" cy="146545"/>
            <a:chOff x="8802647" y="6574271"/>
            <a:chExt cx="698446" cy="1465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2647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6144" y="6574271"/>
            <a:ext cx="698446" cy="146545"/>
            <a:chOff x="12286144" y="6574271"/>
            <a:chExt cx="698446" cy="1465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286144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2652" y="6884046"/>
            <a:ext cx="131444" cy="131444"/>
            <a:chOff x="5602652" y="6884046"/>
            <a:chExt cx="131444" cy="1314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5602652" y="6884046"/>
              <a:ext cx="131444" cy="131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86149" y="6884046"/>
            <a:ext cx="131444" cy="131444"/>
            <a:chOff x="9086149" y="6884046"/>
            <a:chExt cx="131444" cy="1314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9086149" y="6884046"/>
              <a:ext cx="131444" cy="131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9569" y="6884046"/>
            <a:ext cx="131444" cy="131444"/>
            <a:chOff x="12569569" y="6884046"/>
            <a:chExt cx="131444" cy="1314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9569" y="6884046"/>
              <a:ext cx="131444" cy="13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6018" y="1604933"/>
            <a:ext cx="1293211" cy="441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9652" y="1467385"/>
            <a:ext cx="1537874" cy="2915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6517" y="3042289"/>
            <a:ext cx="11929070" cy="49497"/>
            <a:chOff x="3676517" y="3042289"/>
            <a:chExt cx="11929070" cy="49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6517" y="3042289"/>
              <a:ext cx="11929070" cy="494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8157" y="5024327"/>
            <a:ext cx="1537874" cy="291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012" y="2222944"/>
            <a:ext cx="80709" cy="432886"/>
            <a:chOff x="9437012" y="2222944"/>
            <a:chExt cx="80709" cy="4328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437012" y="2222944"/>
              <a:ext cx="80709" cy="432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74321" y="1677250"/>
            <a:ext cx="2508059" cy="524973"/>
            <a:chOff x="8174321" y="1677250"/>
            <a:chExt cx="2508059" cy="5249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4321" y="1677250"/>
              <a:ext cx="2508059" cy="5249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4000" y="1755992"/>
            <a:ext cx="1942584" cy="377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7988" y="2710502"/>
            <a:ext cx="2322442" cy="762567"/>
            <a:chOff x="1927988" y="2710502"/>
            <a:chExt cx="2322442" cy="7625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7988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0586" y="2896052"/>
            <a:ext cx="1220179" cy="3926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04982" y="2710502"/>
            <a:ext cx="2322442" cy="762567"/>
            <a:chOff x="5104982" y="2710502"/>
            <a:chExt cx="2322442" cy="7625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982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07603" y="2905574"/>
            <a:ext cx="1511398" cy="3889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81976" y="2710502"/>
            <a:ext cx="2322442" cy="762567"/>
            <a:chOff x="8281976" y="2710502"/>
            <a:chExt cx="2322442" cy="7625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1976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4552" y="2896054"/>
            <a:ext cx="1414141" cy="3959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54616" y="2693925"/>
            <a:ext cx="2322442" cy="762567"/>
            <a:chOff x="11454616" y="2693925"/>
            <a:chExt cx="2322442" cy="7625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54616" y="2693925"/>
              <a:ext cx="2322442" cy="76256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7202" y="2879478"/>
            <a:ext cx="1238189" cy="3972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71351" y="2710502"/>
            <a:ext cx="2322442" cy="762567"/>
            <a:chOff x="14571351" y="2710502"/>
            <a:chExt cx="2322442" cy="7625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1351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73939" y="2896052"/>
            <a:ext cx="1216665" cy="3938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0352" y="3472935"/>
            <a:ext cx="3555422" cy="1794166"/>
            <a:chOff x="610352" y="3472935"/>
            <a:chExt cx="3555422" cy="17941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9941" y="3856929"/>
              <a:ext cx="1882810" cy="49497"/>
              <a:chOff x="1409941" y="3856929"/>
              <a:chExt cx="1882810" cy="494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9941" y="3856929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4778" y="4224233"/>
              <a:ext cx="679824" cy="49497"/>
              <a:chOff x="1094778" y="4224233"/>
              <a:chExt cx="679824" cy="494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94778" y="4224233"/>
                <a:ext cx="679824" cy="494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929498" y="4198837"/>
              <a:ext cx="679824" cy="49497"/>
              <a:chOff x="2929498" y="4198837"/>
              <a:chExt cx="679824" cy="494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9498" y="4198837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53" y="4723780"/>
              <a:ext cx="1293211" cy="44108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87" y="5024327"/>
              <a:ext cx="1537874" cy="29152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324074" y="3472935"/>
              <a:ext cx="82653" cy="443594"/>
              <a:chOff x="2324074" y="3472935"/>
              <a:chExt cx="82653" cy="44359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2324074" y="3472935"/>
                <a:ext cx="82653" cy="4435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10352" y="4504534"/>
              <a:ext cx="1636026" cy="762567"/>
              <a:chOff x="610352" y="4504534"/>
              <a:chExt cx="1636026" cy="7625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0352" y="4504534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482" y="4674214"/>
              <a:ext cx="1352341" cy="3938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0308" y="4723780"/>
              <a:ext cx="1293211" cy="44108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7144" y="4723780"/>
              <a:ext cx="1293211" cy="441087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778" y="5024327"/>
              <a:ext cx="1537874" cy="29152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443410" y="4504534"/>
              <a:ext cx="1636026" cy="762567"/>
              <a:chOff x="2443410" y="4504534"/>
              <a:chExt cx="1636026" cy="76256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43410" y="4504534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3586" y="4674214"/>
              <a:ext cx="1344484" cy="3938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88082" y="3857063"/>
            <a:ext cx="1882810" cy="49497"/>
            <a:chOff x="5288082" y="3857063"/>
            <a:chExt cx="1882810" cy="4949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8082" y="3857063"/>
              <a:ext cx="1882810" cy="494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07639" y="4198971"/>
            <a:ext cx="679824" cy="49497"/>
            <a:chOff x="6807639" y="4198971"/>
            <a:chExt cx="679824" cy="4949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807639" y="4198971"/>
              <a:ext cx="679824" cy="494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02214" y="3473069"/>
            <a:ext cx="82653" cy="443594"/>
            <a:chOff x="6202214" y="3473069"/>
            <a:chExt cx="82653" cy="44359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6202214" y="3473069"/>
              <a:ext cx="82653" cy="4435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488492" y="3909204"/>
            <a:ext cx="1636026" cy="1358031"/>
            <a:chOff x="4488492" y="3909204"/>
            <a:chExt cx="1636026" cy="135803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972918" y="4224368"/>
              <a:ext cx="679824" cy="49497"/>
              <a:chOff x="4972918" y="4224368"/>
              <a:chExt cx="679824" cy="4949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972918" y="4224368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8893" y="4723914"/>
              <a:ext cx="1293211" cy="44108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2527" y="5024461"/>
              <a:ext cx="1537874" cy="291521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4488492" y="4504668"/>
              <a:ext cx="1636026" cy="762567"/>
              <a:chOff x="4488492" y="4504668"/>
              <a:chExt cx="1636026" cy="76256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488492" y="450466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39625" y="4674347"/>
              <a:ext cx="1247693" cy="397208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8449" y="4723914"/>
            <a:ext cx="1293211" cy="44108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5285" y="4723914"/>
            <a:ext cx="1293211" cy="44108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8919" y="5024461"/>
            <a:ext cx="1537874" cy="29152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321550" y="4504668"/>
            <a:ext cx="1636026" cy="762567"/>
            <a:chOff x="6321550" y="4504668"/>
            <a:chExt cx="1636026" cy="76256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1550" y="4504668"/>
              <a:ext cx="1636026" cy="762567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72682" y="4569586"/>
            <a:ext cx="1344712" cy="68233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154814" y="3468598"/>
            <a:ext cx="3555422" cy="1794166"/>
            <a:chOff x="8154814" y="3468598"/>
            <a:chExt cx="3555422" cy="1794166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954404" y="3852591"/>
              <a:ext cx="1882810" cy="49497"/>
              <a:chOff x="8954404" y="3852591"/>
              <a:chExt cx="1882810" cy="4949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54404" y="3852591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639240" y="4219896"/>
              <a:ext cx="679824" cy="49497"/>
              <a:chOff x="8639240" y="4219896"/>
              <a:chExt cx="679824" cy="4949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8639240" y="4219896"/>
                <a:ext cx="679824" cy="4949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473961" y="4194499"/>
              <a:ext cx="679824" cy="49497"/>
              <a:chOff x="10473961" y="4194499"/>
              <a:chExt cx="679824" cy="4949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473961" y="4194499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216" y="4719442"/>
              <a:ext cx="1293211" cy="441087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8850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9868536" y="3468598"/>
              <a:ext cx="82653" cy="443594"/>
              <a:chOff x="9868536" y="3468598"/>
              <a:chExt cx="82653" cy="44359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9868536" y="3468598"/>
                <a:ext cx="82653" cy="4435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154814" y="4500197"/>
              <a:ext cx="1636026" cy="762567"/>
              <a:chOff x="8154814" y="4500197"/>
              <a:chExt cx="1636026" cy="76256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54814" y="4500197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05948" y="4669881"/>
              <a:ext cx="1247684" cy="39720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4771" y="4719442"/>
              <a:ext cx="1293211" cy="44108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1607" y="4719442"/>
              <a:ext cx="1293211" cy="441087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5241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987872" y="4500197"/>
              <a:ext cx="1636026" cy="762567"/>
              <a:chOff x="9987872" y="4500197"/>
              <a:chExt cx="1636026" cy="76256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87872" y="4500197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8986" y="4565119"/>
              <a:ext cx="1316389" cy="68233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919530" y="3845547"/>
            <a:ext cx="1882810" cy="49497"/>
            <a:chOff x="14919530" y="3845547"/>
            <a:chExt cx="1882810" cy="49497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19530" y="3845547"/>
              <a:ext cx="1882810" cy="4949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604366" y="4212852"/>
            <a:ext cx="679824" cy="49497"/>
            <a:chOff x="14604366" y="4212852"/>
            <a:chExt cx="679824" cy="49497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604366" y="4212852"/>
              <a:ext cx="679824" cy="4949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439087" y="4187455"/>
            <a:ext cx="679824" cy="49497"/>
            <a:chOff x="16439087" y="4187455"/>
            <a:chExt cx="679824" cy="49497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6439087" y="4187455"/>
              <a:ext cx="679824" cy="49497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0341" y="4712398"/>
            <a:ext cx="1293211" cy="441087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3975" y="5012945"/>
            <a:ext cx="1537874" cy="29152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5833662" y="3461554"/>
            <a:ext cx="82653" cy="443594"/>
            <a:chOff x="15833662" y="3461554"/>
            <a:chExt cx="82653" cy="443594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5833662" y="3461554"/>
              <a:ext cx="82653" cy="44359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119940" y="4493152"/>
            <a:ext cx="1636026" cy="762567"/>
            <a:chOff x="14119940" y="4493152"/>
            <a:chExt cx="1636026" cy="762567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19940" y="4493152"/>
              <a:ext cx="1636026" cy="762567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71082" y="4662833"/>
            <a:ext cx="1122836" cy="392655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9897" y="4712398"/>
            <a:ext cx="1293211" cy="441087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96733" y="4712398"/>
            <a:ext cx="1293211" cy="441087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2436508" y="5246891"/>
            <a:ext cx="1636026" cy="1358031"/>
            <a:chOff x="2436508" y="5246891"/>
            <a:chExt cx="1636026" cy="1358031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2920934" y="5562054"/>
              <a:ext cx="679824" cy="49497"/>
              <a:chOff x="2920934" y="5562054"/>
              <a:chExt cx="679824" cy="49497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0934" y="5562054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909" y="6061600"/>
              <a:ext cx="1293211" cy="441087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543" y="6362148"/>
              <a:ext cx="1537874" cy="291521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2436508" y="5842355"/>
              <a:ext cx="1636026" cy="762567"/>
              <a:chOff x="2436508" y="5842355"/>
              <a:chExt cx="1636026" cy="762567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36508" y="5842355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87641" y="6012031"/>
              <a:ext cx="1244998" cy="39265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2436508" y="6608096"/>
            <a:ext cx="1636026" cy="1358031"/>
            <a:chOff x="2436508" y="6608096"/>
            <a:chExt cx="1636026" cy="1358031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2920934" y="6923260"/>
              <a:ext cx="679824" cy="49497"/>
              <a:chOff x="2920934" y="6923260"/>
              <a:chExt cx="679824" cy="49497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0934" y="6923260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909" y="7422806"/>
              <a:ext cx="1293211" cy="441087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543" y="7723353"/>
              <a:ext cx="1537874" cy="291521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2436508" y="7203561"/>
              <a:ext cx="1636026" cy="762567"/>
              <a:chOff x="2436508" y="7203561"/>
              <a:chExt cx="1636026" cy="762567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36508" y="7203561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7641" y="7373241"/>
              <a:ext cx="1245208" cy="39493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10352" y="5234192"/>
            <a:ext cx="1636026" cy="1358031"/>
            <a:chOff x="610352" y="5234192"/>
            <a:chExt cx="1636026" cy="1358031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1094778" y="5549356"/>
              <a:ext cx="679824" cy="49497"/>
              <a:chOff x="1094778" y="5549356"/>
              <a:chExt cx="679824" cy="49497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94778" y="5549356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53" y="6048902"/>
              <a:ext cx="1293211" cy="441087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87" y="6349449"/>
              <a:ext cx="1537874" cy="291521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610352" y="5829656"/>
              <a:ext cx="1636026" cy="762567"/>
              <a:chOff x="610352" y="5829656"/>
              <a:chExt cx="1636026" cy="762567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0352" y="582965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1485" y="5999336"/>
              <a:ext cx="1140846" cy="39720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5269658" y="5238529"/>
            <a:ext cx="1950730" cy="1366392"/>
            <a:chOff x="5269658" y="5238529"/>
            <a:chExt cx="1950730" cy="1366392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5161291" y="5346897"/>
              <a:ext cx="266232" cy="49497"/>
              <a:chOff x="5161291" y="5346897"/>
              <a:chExt cx="266232" cy="49497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5161291" y="5346897"/>
                <a:ext cx="266232" cy="49497"/>
              </a:xfrm>
              <a:prstGeom prst="rect">
                <a:avLst/>
              </a:prstGeom>
            </p:spPr>
          </p:pic>
        </p:grpSp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8592" y="6061600"/>
              <a:ext cx="1293211" cy="441087"/>
            </a:xfrm>
            <a:prstGeom prst="rect">
              <a:avLst/>
            </a:prstGeom>
          </p:spPr>
        </p:pic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2226" y="6362148"/>
              <a:ext cx="1537874" cy="291521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5448191" y="5842355"/>
              <a:ext cx="1636026" cy="762567"/>
              <a:chOff x="5448191" y="5842355"/>
              <a:chExt cx="1636026" cy="762567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48191" y="5842355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99327" y="6012031"/>
              <a:ext cx="1123874" cy="395970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7051413" y="5386580"/>
              <a:ext cx="288455" cy="49497"/>
              <a:chOff x="7051413" y="5386580"/>
              <a:chExt cx="288455" cy="49497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7051413" y="5386580"/>
                <a:ext cx="288455" cy="49497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5288082" y="5504762"/>
              <a:ext cx="1882810" cy="49497"/>
              <a:chOff x="5288082" y="5504762"/>
              <a:chExt cx="1882810" cy="49497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88082" y="5504762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6127677" y="5652169"/>
              <a:ext cx="288455" cy="49497"/>
              <a:chOff x="6127677" y="5652169"/>
              <a:chExt cx="288455" cy="49497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6127677" y="5652169"/>
                <a:ext cx="288455" cy="49497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8957161" y="5267101"/>
            <a:ext cx="1950730" cy="1366392"/>
            <a:chOff x="8957161" y="5267101"/>
            <a:chExt cx="1950730" cy="1366392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8848793" y="5375469"/>
              <a:ext cx="266232" cy="49497"/>
              <a:chOff x="8848793" y="5375469"/>
              <a:chExt cx="266232" cy="49497"/>
            </a:xfrm>
          </p:grpSpPr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8848793" y="5375469"/>
                <a:ext cx="266232" cy="49497"/>
              </a:xfrm>
              <a:prstGeom prst="rect">
                <a:avLst/>
              </a:prstGeom>
            </p:spPr>
          </p:pic>
        </p:grpSp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6094" y="6090172"/>
              <a:ext cx="1293211" cy="441087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9728" y="6390719"/>
              <a:ext cx="1537874" cy="291521"/>
            </a:xfrm>
            <a:prstGeom prst="rect">
              <a:avLst/>
            </a:prstGeom>
          </p:spPr>
        </p:pic>
        <p:grpSp>
          <p:nvGrpSpPr>
            <p:cNvPr id="1054" name="그룹 1054"/>
            <p:cNvGrpSpPr/>
            <p:nvPr/>
          </p:nvGrpSpPr>
          <p:grpSpPr>
            <a:xfrm>
              <a:off x="9135693" y="5870926"/>
              <a:ext cx="1636026" cy="762567"/>
              <a:chOff x="9135693" y="5870926"/>
              <a:chExt cx="1636026" cy="762567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135693" y="587092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86829" y="6040603"/>
              <a:ext cx="1123874" cy="395970"/>
            </a:xfrm>
            <a:prstGeom prst="rect">
              <a:avLst/>
            </a:prstGeom>
          </p:spPr>
        </p:pic>
        <p:grpSp>
          <p:nvGrpSpPr>
            <p:cNvPr id="1055" name="그룹 1055"/>
            <p:cNvGrpSpPr/>
            <p:nvPr/>
          </p:nvGrpSpPr>
          <p:grpSpPr>
            <a:xfrm>
              <a:off x="10738915" y="5415151"/>
              <a:ext cx="288455" cy="49497"/>
              <a:chOff x="10738915" y="5415151"/>
              <a:chExt cx="288455" cy="49497"/>
            </a:xfrm>
          </p:grpSpPr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10738915" y="5415151"/>
                <a:ext cx="288455" cy="49497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8975584" y="5533333"/>
              <a:ext cx="1882810" cy="49497"/>
              <a:chOff x="8975584" y="5533333"/>
              <a:chExt cx="1882810" cy="49497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75584" y="5533333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9815179" y="5680740"/>
              <a:ext cx="288455" cy="49497"/>
              <a:chOff x="9815179" y="5680740"/>
              <a:chExt cx="288455" cy="49497"/>
            </a:xfrm>
          </p:grpSpPr>
          <p:pic>
            <p:nvPicPr>
              <p:cNvPr id="215" name="Object 21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9815179" y="5680740"/>
                <a:ext cx="288455" cy="49497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12141032" y="3501641"/>
            <a:ext cx="1655049" cy="4525466"/>
            <a:chOff x="12141032" y="3501641"/>
            <a:chExt cx="1655049" cy="4525466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1433" y="4719442"/>
              <a:ext cx="1293211" cy="441087"/>
            </a:xfrm>
            <a:prstGeom prst="rect">
              <a:avLst/>
            </a:prstGeom>
          </p:spPr>
        </p:pic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5067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59" name="그룹 1059"/>
            <p:cNvGrpSpPr/>
            <p:nvPr/>
          </p:nvGrpSpPr>
          <p:grpSpPr>
            <a:xfrm>
              <a:off x="12910880" y="3501641"/>
              <a:ext cx="82653" cy="4098359"/>
              <a:chOff x="12910880" y="3501641"/>
              <a:chExt cx="82653" cy="4098359"/>
            </a:xfrm>
          </p:grpSpPr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0800000">
                <a:off x="12910880" y="3501641"/>
                <a:ext cx="82653" cy="4098359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2141032" y="5430337"/>
              <a:ext cx="1636026" cy="762567"/>
              <a:chOff x="12141032" y="5430337"/>
              <a:chExt cx="1636026" cy="762567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1433" y="5649583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45067" y="5950130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1" name="그룹 1061"/>
              <p:cNvGrpSpPr/>
              <p:nvPr/>
            </p:nvGrpSpPr>
            <p:grpSpPr>
              <a:xfrm>
                <a:off x="12141032" y="5430337"/>
                <a:ext cx="1636026" cy="762567"/>
                <a:chOff x="12141032" y="5430337"/>
                <a:chExt cx="1636026" cy="762567"/>
              </a:xfrm>
            </p:grpSpPr>
            <p:pic>
              <p:nvPicPr>
                <p:cNvPr id="228" name="Object 22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1032" y="5430337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192098" y="5600022"/>
                <a:ext cx="1026436" cy="395970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2147357" y="6347779"/>
              <a:ext cx="1636026" cy="762567"/>
              <a:chOff x="12147357" y="6347779"/>
              <a:chExt cx="1636026" cy="762567"/>
            </a:xfrm>
          </p:grpSpPr>
          <p:pic>
            <p:nvPicPr>
              <p:cNvPr id="233" name="Object 2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7758" y="6567025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34" name="Object 2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51392" y="6867572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3" name="그룹 1063"/>
              <p:cNvGrpSpPr/>
              <p:nvPr/>
            </p:nvGrpSpPr>
            <p:grpSpPr>
              <a:xfrm>
                <a:off x="12147357" y="6347779"/>
                <a:ext cx="1636026" cy="762567"/>
                <a:chOff x="12147357" y="6347779"/>
                <a:chExt cx="1636026" cy="762567"/>
              </a:xfrm>
            </p:grpSpPr>
            <p:pic>
              <p:nvPicPr>
                <p:cNvPr id="236" name="Object 23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7357" y="6347779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198479" y="6517460"/>
                <a:ext cx="1024570" cy="394931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2160055" y="7264540"/>
              <a:ext cx="1636026" cy="762567"/>
              <a:chOff x="12160055" y="7264540"/>
              <a:chExt cx="1636026" cy="762567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70457" y="7483786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42" name="Object 2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4091" y="7784333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5" name="그룹 1065"/>
              <p:cNvGrpSpPr/>
              <p:nvPr/>
            </p:nvGrpSpPr>
            <p:grpSpPr>
              <a:xfrm>
                <a:off x="12160055" y="7264540"/>
                <a:ext cx="1636026" cy="762567"/>
                <a:chOff x="12160055" y="7264540"/>
                <a:chExt cx="1636026" cy="762567"/>
              </a:xfrm>
            </p:grpSpPr>
            <p:pic>
              <p:nvPicPr>
                <p:cNvPr id="244" name="Object 243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60055" y="7264540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211146" y="7434222"/>
                <a:ext cx="1021884" cy="391827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2141032" y="4481149"/>
              <a:ext cx="1636026" cy="762567"/>
              <a:chOff x="12141032" y="4481149"/>
              <a:chExt cx="1636026" cy="762567"/>
            </a:xfrm>
          </p:grpSpPr>
          <p:pic>
            <p:nvPicPr>
              <p:cNvPr id="249" name="Object 2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1433" y="4700395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45067" y="5000942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7" name="그룹 1067"/>
              <p:cNvGrpSpPr/>
              <p:nvPr/>
            </p:nvGrpSpPr>
            <p:grpSpPr>
              <a:xfrm>
                <a:off x="12141032" y="4481149"/>
                <a:ext cx="1636026" cy="762567"/>
                <a:chOff x="12141032" y="4481149"/>
                <a:chExt cx="1636026" cy="762567"/>
              </a:xfrm>
            </p:grpSpPr>
            <p:pic>
              <p:nvPicPr>
                <p:cNvPr id="252" name="Object 251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1032" y="4481149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54" name="Object 25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192129" y="4650833"/>
                <a:ext cx="1032846" cy="397208"/>
              </a:xfrm>
              <a:prstGeom prst="rect">
                <a:avLst/>
              </a:prstGeom>
            </p:spPr>
          </p:pic>
        </p:grpSp>
      </p:grpSp>
      <p:pic>
        <p:nvPicPr>
          <p:cNvPr id="257" name="Object 25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69066" y="4744782"/>
            <a:ext cx="1293211" cy="441087"/>
          </a:xfrm>
          <a:prstGeom prst="rect">
            <a:avLst/>
          </a:prstGeom>
        </p:spPr>
      </p:pic>
      <p:pic>
        <p:nvPicPr>
          <p:cNvPr id="258" name="Object 25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62700" y="5045329"/>
            <a:ext cx="1537874" cy="291521"/>
          </a:xfrm>
          <a:prstGeom prst="rect">
            <a:avLst/>
          </a:prstGeom>
        </p:spPr>
      </p:pic>
      <p:grpSp>
        <p:nvGrpSpPr>
          <p:cNvPr id="1068" name="그룹 1068"/>
          <p:cNvGrpSpPr/>
          <p:nvPr/>
        </p:nvGrpSpPr>
        <p:grpSpPr>
          <a:xfrm>
            <a:off x="16728513" y="4642943"/>
            <a:ext cx="82653" cy="2982396"/>
            <a:chOff x="16728513" y="4642943"/>
            <a:chExt cx="82653" cy="2982396"/>
          </a:xfrm>
        </p:grpSpPr>
        <p:pic>
          <p:nvPicPr>
            <p:cNvPr id="260" name="Object 25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16728513" y="4642943"/>
              <a:ext cx="82653" cy="2982396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5958665" y="5455676"/>
            <a:ext cx="1636026" cy="762567"/>
            <a:chOff x="15958665" y="5455676"/>
            <a:chExt cx="1636026" cy="762567"/>
          </a:xfrm>
        </p:grpSpPr>
        <p:pic>
          <p:nvPicPr>
            <p:cNvPr id="263" name="Object 2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9066" y="5674922"/>
              <a:ext cx="1293211" cy="441087"/>
            </a:xfrm>
            <a:prstGeom prst="rect">
              <a:avLst/>
            </a:prstGeom>
          </p:spPr>
        </p:pic>
        <p:pic>
          <p:nvPicPr>
            <p:cNvPr id="264" name="Object 2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700" y="5975469"/>
              <a:ext cx="1537874" cy="291521"/>
            </a:xfrm>
            <a:prstGeom prst="rect">
              <a:avLst/>
            </a:prstGeom>
          </p:spPr>
        </p:pic>
        <p:grpSp>
          <p:nvGrpSpPr>
            <p:cNvPr id="1070" name="그룹 1070"/>
            <p:cNvGrpSpPr/>
            <p:nvPr/>
          </p:nvGrpSpPr>
          <p:grpSpPr>
            <a:xfrm>
              <a:off x="15958665" y="5455676"/>
              <a:ext cx="1636026" cy="762567"/>
              <a:chOff x="15958665" y="5455676"/>
              <a:chExt cx="1636026" cy="762567"/>
            </a:xfrm>
          </p:grpSpPr>
          <p:pic>
            <p:nvPicPr>
              <p:cNvPr id="266" name="Object 2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58665" y="545567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68" name="Object 26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009717" y="5625365"/>
              <a:ext cx="1026436" cy="395970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5964990" y="6373118"/>
            <a:ext cx="1636026" cy="762567"/>
            <a:chOff x="15964990" y="6373118"/>
            <a:chExt cx="1636026" cy="762567"/>
          </a:xfrm>
        </p:grpSpPr>
        <p:pic>
          <p:nvPicPr>
            <p:cNvPr id="271" name="Object 2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5391" y="6592364"/>
              <a:ext cx="1293211" cy="441087"/>
            </a:xfrm>
            <a:prstGeom prst="rect">
              <a:avLst/>
            </a:prstGeom>
          </p:spPr>
        </p:pic>
        <p:pic>
          <p:nvPicPr>
            <p:cNvPr id="272" name="Object 2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9025" y="6892911"/>
              <a:ext cx="1537874" cy="291521"/>
            </a:xfrm>
            <a:prstGeom prst="rect">
              <a:avLst/>
            </a:prstGeom>
          </p:spPr>
        </p:pic>
        <p:grpSp>
          <p:nvGrpSpPr>
            <p:cNvPr id="1072" name="그룹 1072"/>
            <p:cNvGrpSpPr/>
            <p:nvPr/>
          </p:nvGrpSpPr>
          <p:grpSpPr>
            <a:xfrm>
              <a:off x="15964990" y="6373118"/>
              <a:ext cx="1636026" cy="762567"/>
              <a:chOff x="15964990" y="6373118"/>
              <a:chExt cx="1636026" cy="762567"/>
            </a:xfrm>
          </p:grpSpPr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64990" y="637311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016098" y="6542803"/>
              <a:ext cx="1021874" cy="393893"/>
            </a:xfrm>
            <a:prstGeom prst="rect">
              <a:avLst/>
            </a:prstGeom>
          </p:spPr>
        </p:pic>
      </p:grpSp>
      <p:grpSp>
        <p:nvGrpSpPr>
          <p:cNvPr id="1073" name="그룹 1073"/>
          <p:cNvGrpSpPr/>
          <p:nvPr/>
        </p:nvGrpSpPr>
        <p:grpSpPr>
          <a:xfrm>
            <a:off x="15977688" y="7289879"/>
            <a:ext cx="1636026" cy="762567"/>
            <a:chOff x="15977688" y="7289879"/>
            <a:chExt cx="1636026" cy="762567"/>
          </a:xfrm>
        </p:grpSpPr>
        <p:pic>
          <p:nvPicPr>
            <p:cNvPr id="279" name="Object 2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8090" y="7509125"/>
              <a:ext cx="1293211" cy="441087"/>
            </a:xfrm>
            <a:prstGeom prst="rect">
              <a:avLst/>
            </a:prstGeom>
          </p:spPr>
        </p:pic>
        <p:pic>
          <p:nvPicPr>
            <p:cNvPr id="280" name="Object 2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81724" y="7809672"/>
              <a:ext cx="1537874" cy="291521"/>
            </a:xfrm>
            <a:prstGeom prst="rect">
              <a:avLst/>
            </a:prstGeom>
          </p:spPr>
        </p:pic>
        <p:grpSp>
          <p:nvGrpSpPr>
            <p:cNvPr id="1074" name="그룹 1074"/>
            <p:cNvGrpSpPr/>
            <p:nvPr/>
          </p:nvGrpSpPr>
          <p:grpSpPr>
            <a:xfrm>
              <a:off x="15977688" y="7289879"/>
              <a:ext cx="1636026" cy="762567"/>
              <a:chOff x="15977688" y="7289879"/>
              <a:chExt cx="1636026" cy="762567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77688" y="7289879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84" name="Object 28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028765" y="7459565"/>
              <a:ext cx="1021884" cy="391827"/>
            </a:xfrm>
            <a:prstGeom prst="rect">
              <a:avLst/>
            </a:prstGeom>
          </p:spPr>
        </p:pic>
      </p:grpSp>
      <p:grpSp>
        <p:nvGrpSpPr>
          <p:cNvPr id="1075" name="그룹 1075"/>
          <p:cNvGrpSpPr/>
          <p:nvPr/>
        </p:nvGrpSpPr>
        <p:grpSpPr>
          <a:xfrm>
            <a:off x="15958665" y="4506488"/>
            <a:ext cx="1636026" cy="762567"/>
            <a:chOff x="15958665" y="4506488"/>
            <a:chExt cx="1636026" cy="762567"/>
          </a:xfrm>
        </p:grpSpPr>
        <p:pic>
          <p:nvPicPr>
            <p:cNvPr id="287" name="Object 28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9066" y="4725734"/>
              <a:ext cx="1293211" cy="441087"/>
            </a:xfrm>
            <a:prstGeom prst="rect">
              <a:avLst/>
            </a:prstGeom>
          </p:spPr>
        </p:pic>
        <p:pic>
          <p:nvPicPr>
            <p:cNvPr id="288" name="Object 28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700" y="5026281"/>
              <a:ext cx="1537874" cy="291521"/>
            </a:xfrm>
            <a:prstGeom prst="rect">
              <a:avLst/>
            </a:prstGeom>
          </p:spPr>
        </p:pic>
        <p:grpSp>
          <p:nvGrpSpPr>
            <p:cNvPr id="1076" name="그룹 1076"/>
            <p:cNvGrpSpPr/>
            <p:nvPr/>
          </p:nvGrpSpPr>
          <p:grpSpPr>
            <a:xfrm>
              <a:off x="15958665" y="4506488"/>
              <a:ext cx="1636026" cy="762567"/>
              <a:chOff x="15958665" y="4506488"/>
              <a:chExt cx="1636026" cy="762567"/>
            </a:xfrm>
          </p:grpSpPr>
          <p:pic>
            <p:nvPicPr>
              <p:cNvPr id="290" name="Object 28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58665" y="450648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92" name="Object 29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009717" y="4676174"/>
              <a:ext cx="1022093" cy="393893"/>
            </a:xfrm>
            <a:prstGeom prst="rect">
              <a:avLst/>
            </a:prstGeom>
          </p:spPr>
        </p:pic>
      </p:grpSp>
      <p:grpSp>
        <p:nvGrpSpPr>
          <p:cNvPr id="1077" name="그룹 1077"/>
          <p:cNvGrpSpPr/>
          <p:nvPr/>
        </p:nvGrpSpPr>
        <p:grpSpPr>
          <a:xfrm>
            <a:off x="14853438" y="5300284"/>
            <a:ext cx="181681" cy="49497"/>
            <a:chOff x="14853438" y="5300284"/>
            <a:chExt cx="181681" cy="49497"/>
          </a:xfrm>
        </p:grpSpPr>
        <p:pic>
          <p:nvPicPr>
            <p:cNvPr id="295" name="Object 29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14853438" y="5300284"/>
              <a:ext cx="181681" cy="49497"/>
            </a:xfrm>
            <a:prstGeom prst="rect">
              <a:avLst/>
            </a:prstGeom>
          </p:spPr>
        </p:pic>
      </p:grpSp>
      <p:pic>
        <p:nvPicPr>
          <p:cNvPr id="297" name="Object 29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7484" y="5662874"/>
            <a:ext cx="1293211" cy="441087"/>
          </a:xfrm>
          <a:prstGeom prst="rect">
            <a:avLst/>
          </a:prstGeom>
        </p:spPr>
      </p:pic>
      <p:pic>
        <p:nvPicPr>
          <p:cNvPr id="298" name="Object 2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1118" y="5963421"/>
            <a:ext cx="1537874" cy="291521"/>
          </a:xfrm>
          <a:prstGeom prst="rect">
            <a:avLst/>
          </a:prstGeom>
        </p:spPr>
      </p:pic>
      <p:grpSp>
        <p:nvGrpSpPr>
          <p:cNvPr id="1078" name="그룹 1078"/>
          <p:cNvGrpSpPr/>
          <p:nvPr/>
        </p:nvGrpSpPr>
        <p:grpSpPr>
          <a:xfrm>
            <a:off x="14137083" y="5434105"/>
            <a:ext cx="1636026" cy="762567"/>
            <a:chOff x="14137083" y="5434105"/>
            <a:chExt cx="1636026" cy="762567"/>
          </a:xfrm>
        </p:grpSpPr>
        <p:pic>
          <p:nvPicPr>
            <p:cNvPr id="300" name="Object 2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37083" y="5434105"/>
              <a:ext cx="1636026" cy="762567"/>
            </a:xfrm>
            <a:prstGeom prst="rect">
              <a:avLst/>
            </a:prstGeom>
          </p:spPr>
        </p:pic>
      </p:grpSp>
      <p:pic>
        <p:nvPicPr>
          <p:cNvPr id="302" name="Object 30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188193" y="5603784"/>
            <a:ext cx="1227636" cy="393893"/>
          </a:xfrm>
          <a:prstGeom prst="rect">
            <a:avLst/>
          </a:prstGeom>
        </p:spPr>
      </p:pic>
      <p:grpSp>
        <p:nvGrpSpPr>
          <p:cNvPr id="1079" name="그룹 1079"/>
          <p:cNvGrpSpPr/>
          <p:nvPr/>
        </p:nvGrpSpPr>
        <p:grpSpPr>
          <a:xfrm>
            <a:off x="4621875" y="6604922"/>
            <a:ext cx="3336325" cy="1361206"/>
            <a:chOff x="4621875" y="6604922"/>
            <a:chExt cx="3336325" cy="1361206"/>
          </a:xfrm>
        </p:grpSpPr>
        <p:grpSp>
          <p:nvGrpSpPr>
            <p:cNvPr id="1080" name="그룹 1080"/>
            <p:cNvGrpSpPr/>
            <p:nvPr/>
          </p:nvGrpSpPr>
          <p:grpSpPr>
            <a:xfrm>
              <a:off x="5945315" y="6920085"/>
              <a:ext cx="679824" cy="49497"/>
              <a:chOff x="5945315" y="6920085"/>
              <a:chExt cx="679824" cy="49497"/>
            </a:xfrm>
          </p:grpSpPr>
          <p:pic>
            <p:nvPicPr>
              <p:cNvPr id="305" name="Object 30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5945315" y="6920085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307" name="Object 30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5576" y="7419632"/>
              <a:ext cx="1293211" cy="441087"/>
            </a:xfrm>
            <a:prstGeom prst="rect">
              <a:avLst/>
            </a:prstGeom>
          </p:spPr>
        </p:pic>
        <p:pic>
          <p:nvPicPr>
            <p:cNvPr id="308" name="Object 30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210" y="7720179"/>
              <a:ext cx="1537874" cy="291521"/>
            </a:xfrm>
            <a:prstGeom prst="rect">
              <a:avLst/>
            </a:prstGeom>
          </p:spPr>
        </p:pic>
        <p:grpSp>
          <p:nvGrpSpPr>
            <p:cNvPr id="1081" name="그룹 1081"/>
            <p:cNvGrpSpPr/>
            <p:nvPr/>
          </p:nvGrpSpPr>
          <p:grpSpPr>
            <a:xfrm>
              <a:off x="4621875" y="7203561"/>
              <a:ext cx="3336325" cy="762567"/>
              <a:chOff x="4621875" y="7203561"/>
              <a:chExt cx="3336325" cy="762567"/>
            </a:xfrm>
          </p:grpSpPr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621875" y="7203561"/>
                <a:ext cx="3336325" cy="762567"/>
              </a:xfrm>
              <a:prstGeom prst="rect">
                <a:avLst/>
              </a:prstGeom>
            </p:spPr>
          </p:pic>
        </p:grpSp>
        <p:pic>
          <p:nvPicPr>
            <p:cNvPr id="312" name="Object 31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15038" y="7395466"/>
              <a:ext cx="3148598" cy="406731"/>
            </a:xfrm>
            <a:prstGeom prst="rect">
              <a:avLst/>
            </a:prstGeom>
          </p:spPr>
        </p:pic>
      </p:grpSp>
      <p:grpSp>
        <p:nvGrpSpPr>
          <p:cNvPr id="1082" name="그룹 1082"/>
          <p:cNvGrpSpPr/>
          <p:nvPr/>
        </p:nvGrpSpPr>
        <p:grpSpPr>
          <a:xfrm>
            <a:off x="9621570" y="6910562"/>
            <a:ext cx="679824" cy="49497"/>
            <a:chOff x="9621570" y="6910562"/>
            <a:chExt cx="679824" cy="49497"/>
          </a:xfrm>
        </p:grpSpPr>
        <p:pic>
          <p:nvPicPr>
            <p:cNvPr id="315" name="Object 31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621570" y="6910562"/>
              <a:ext cx="679824" cy="49497"/>
            </a:xfrm>
            <a:prstGeom prst="rect">
              <a:avLst/>
            </a:prstGeom>
          </p:spPr>
        </p:pic>
      </p:grpSp>
      <p:pic>
        <p:nvPicPr>
          <p:cNvPr id="317" name="Object 31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066593" y="7410108"/>
            <a:ext cx="1293211" cy="441087"/>
          </a:xfrm>
          <a:prstGeom prst="rect">
            <a:avLst/>
          </a:prstGeom>
        </p:spPr>
      </p:pic>
      <p:pic>
        <p:nvPicPr>
          <p:cNvPr id="318" name="Object 3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0227" y="7710655"/>
            <a:ext cx="1537874" cy="291521"/>
          </a:xfrm>
          <a:prstGeom prst="rect">
            <a:avLst/>
          </a:prstGeom>
        </p:spPr>
      </p:pic>
      <p:grpSp>
        <p:nvGrpSpPr>
          <p:cNvPr id="1083" name="그룹 1083"/>
          <p:cNvGrpSpPr/>
          <p:nvPr/>
        </p:nvGrpSpPr>
        <p:grpSpPr>
          <a:xfrm>
            <a:off x="8710682" y="7194037"/>
            <a:ext cx="2521711" cy="762567"/>
            <a:chOff x="8710682" y="7194037"/>
            <a:chExt cx="2521711" cy="762567"/>
          </a:xfrm>
        </p:grpSpPr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10682" y="7194037"/>
              <a:ext cx="2521711" cy="762567"/>
            </a:xfrm>
            <a:prstGeom prst="rect">
              <a:avLst/>
            </a:prstGeom>
          </p:spPr>
        </p:pic>
      </p:grpSp>
      <p:pic>
        <p:nvPicPr>
          <p:cNvPr id="322" name="Object 321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603447" y="7366898"/>
            <a:ext cx="2346693" cy="406731"/>
          </a:xfrm>
          <a:prstGeom prst="rect">
            <a:avLst/>
          </a:prstGeom>
        </p:spPr>
      </p:pic>
      <p:pic>
        <p:nvPicPr>
          <p:cNvPr id="323" name="Object 322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944763" y="945869"/>
            <a:ext cx="2108243" cy="577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25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26015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02030" y="2326248"/>
            <a:ext cx="9081654" cy="5633218"/>
            <a:chOff x="4602030" y="2326248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398" y="-279652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2030" y="2326248"/>
              <a:ext cx="9081654" cy="5633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607" y="5777778"/>
            <a:ext cx="4117199" cy="2041885"/>
            <a:chOff x="390607" y="5777778"/>
            <a:chExt cx="4117199" cy="20418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455" y="6443267"/>
              <a:ext cx="3878454" cy="14512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990" y="5728161"/>
              <a:ext cx="2801211" cy="589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9906" y="4600784"/>
            <a:ext cx="3105428" cy="1084147"/>
            <a:chOff x="2069906" y="4600784"/>
            <a:chExt cx="3105428" cy="1084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120000">
              <a:off x="2069906" y="4600784"/>
              <a:ext cx="3105428" cy="1084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4381" y="2618314"/>
            <a:ext cx="4117256" cy="2036362"/>
            <a:chOff x="13954381" y="2618314"/>
            <a:chExt cx="4117256" cy="2036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76286" y="3271106"/>
              <a:ext cx="3874064" cy="144586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4764" y="2568697"/>
              <a:ext cx="2779049" cy="589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88250" y="5102371"/>
            <a:ext cx="3105428" cy="1084147"/>
            <a:chOff x="13288250" y="5102371"/>
            <a:chExt cx="3105428" cy="10841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980000">
              <a:off x="13288250" y="5102371"/>
              <a:ext cx="3105428" cy="1084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17148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4053" y="855080"/>
            <a:ext cx="6171429" cy="983571"/>
            <a:chOff x="11274053" y="855080"/>
            <a:chExt cx="6171429" cy="98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4053" y="855080"/>
              <a:ext cx="6171429" cy="983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4053" y="2121047"/>
            <a:ext cx="6171429" cy="486593"/>
            <a:chOff x="11274053" y="2121047"/>
            <a:chExt cx="6171429" cy="486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4053" y="2121047"/>
              <a:ext cx="6171429" cy="486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752" y="2607640"/>
            <a:ext cx="6326962" cy="2487287"/>
            <a:chOff x="11286752" y="2607640"/>
            <a:chExt cx="6326962" cy="24872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6752" y="2607640"/>
              <a:ext cx="6326962" cy="24872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1492" y="5830958"/>
            <a:ext cx="6171429" cy="1049143"/>
            <a:chOff x="11391492" y="5830958"/>
            <a:chExt cx="6171429" cy="104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1492" y="5830958"/>
              <a:ext cx="6171429" cy="1049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2508" y="3467132"/>
            <a:ext cx="5545074" cy="1008258"/>
            <a:chOff x="6582508" y="3467132"/>
            <a:chExt cx="5545074" cy="10082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680000">
              <a:off x="6582508" y="3467132"/>
              <a:ext cx="5545074" cy="1008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9298" y="1424439"/>
            <a:ext cx="555505" cy="676138"/>
            <a:chOff x="13969298" y="1424439"/>
            <a:chExt cx="555505" cy="6761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140000">
              <a:off x="13969298" y="1424439"/>
              <a:ext cx="555505" cy="676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69298" y="5209279"/>
            <a:ext cx="555505" cy="676138"/>
            <a:chOff x="13969298" y="5209279"/>
            <a:chExt cx="555505" cy="6761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140000">
              <a:off x="13969298" y="5209279"/>
              <a:ext cx="555505" cy="6761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94191" y="7632172"/>
            <a:ext cx="4453197" cy="14715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2002" y="6912047"/>
            <a:ext cx="2814049" cy="7050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17148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6950" y="2326248"/>
            <a:ext cx="9081654" cy="5633218"/>
            <a:chOff x="7726950" y="2326248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4318" y="-279652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6950" y="2326248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9820" y="6504866"/>
            <a:ext cx="3841685" cy="10802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200" y="5743297"/>
            <a:ext cx="2953573" cy="593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6350" y="2961275"/>
            <a:ext cx="6171429" cy="2181583"/>
            <a:chOff x="806350" y="2961275"/>
            <a:chExt cx="6171429" cy="21815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350" y="2961275"/>
              <a:ext cx="6171429" cy="2181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1418" y="6655894"/>
            <a:ext cx="466276" cy="466276"/>
            <a:chOff x="9531418" y="6655894"/>
            <a:chExt cx="466276" cy="4662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1418" y="6655894"/>
              <a:ext cx="466276" cy="466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8631" y="5087221"/>
            <a:ext cx="4251888" cy="773119"/>
            <a:chOff x="5818631" y="5087221"/>
            <a:chExt cx="4251888" cy="773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460000">
              <a:off x="5818631" y="5087221"/>
              <a:ext cx="4251888" cy="773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619043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5556" y="2135772"/>
            <a:ext cx="10181730" cy="6315579"/>
            <a:chOff x="3755556" y="2135772"/>
            <a:chExt cx="10181730" cy="63155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90684" y="-785786"/>
              <a:ext cx="20363459" cy="1263115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5556" y="2135772"/>
              <a:ext cx="10181730" cy="63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7651" y="1030579"/>
            <a:ext cx="6171429" cy="650295"/>
            <a:chOff x="10827651" y="1030579"/>
            <a:chExt cx="6171429" cy="6502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7651" y="1030579"/>
              <a:ext cx="6171429" cy="650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8354" y="3062756"/>
            <a:ext cx="1233233" cy="440175"/>
            <a:chOff x="9468354" y="3062756"/>
            <a:chExt cx="1233233" cy="440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8354" y="3062756"/>
              <a:ext cx="1233233" cy="440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7403" y="1126413"/>
            <a:ext cx="2028820" cy="440175"/>
            <a:chOff x="14827403" y="1126413"/>
            <a:chExt cx="2028820" cy="4401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27403" y="1126413"/>
              <a:ext cx="2028820" cy="440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3227" y="2354798"/>
            <a:ext cx="2952090" cy="536777"/>
            <a:chOff x="10613227" y="2354798"/>
            <a:chExt cx="2952090" cy="536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300000">
              <a:off x="10613227" y="2354798"/>
              <a:ext cx="2952090" cy="536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</Words>
  <Application>Microsoft Office PowerPoint</Application>
  <PresentationFormat>사용자 지정</PresentationFormat>
  <Paragraphs>11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강현준</cp:lastModifiedBy>
  <cp:revision>5</cp:revision>
  <dcterms:created xsi:type="dcterms:W3CDTF">2022-05-27T00:48:32Z</dcterms:created>
  <dcterms:modified xsi:type="dcterms:W3CDTF">2022-06-17T01:32:34Z</dcterms:modified>
</cp:coreProperties>
</file>